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68215" autoAdjust="0"/>
  </p:normalViewPr>
  <p:slideViewPr>
    <p:cSldViewPr>
      <p:cViewPr>
        <p:scale>
          <a:sx n="75" d="100"/>
          <a:sy n="75" d="100"/>
        </p:scale>
        <p:origin x="-2664" y="-15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진행한</a:t>
            </a:r>
            <a:r>
              <a:rPr lang="ko-KR" altLang="en-US" baseline="0" dirty="0" smtClean="0"/>
              <a:t> 연구주제는 과거의 모션정보로부터 미래의 모션정보를 예측해내는 것이었습니다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저는 이문제의 해결을 위해 </a:t>
            </a:r>
            <a:r>
              <a:rPr lang="ko-KR" altLang="en-US" baseline="0" dirty="0" err="1" smtClean="0"/>
              <a:t>딥러닝알고리즘을</a:t>
            </a:r>
            <a:r>
              <a:rPr lang="ko-KR" altLang="en-US" baseline="0" dirty="0" smtClean="0"/>
              <a:t> 적용했고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이를 </a:t>
            </a:r>
            <a:r>
              <a:rPr lang="ko-KR" altLang="en-US" baseline="0" dirty="0" err="1" smtClean="0"/>
              <a:t>풀기위해서는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몇가지의</a:t>
            </a:r>
            <a:r>
              <a:rPr lang="ko-KR" altLang="en-US" baseline="0" dirty="0" smtClean="0"/>
              <a:t> 배경지식이 필요했습니다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이 문제를 풀기 위해서는 몇 가지의 배경지식이 필요합니다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 </a:t>
            </a:r>
            <a:r>
              <a:rPr lang="en-US" altLang="ko-KR" sz="2000" b="1" dirty="0" smtClean="0">
                <a:solidFill>
                  <a:schemeClr val="accent1"/>
                </a:solidFill>
              </a:rPr>
              <a:t>‘one </a:t>
            </a:r>
            <a:r>
              <a:rPr lang="en-US" altLang="ko-KR" sz="2000" b="1" dirty="0">
                <a:solidFill>
                  <a:schemeClr val="accent1"/>
                </a:solidFill>
              </a:rPr>
              <a:t>hot </a:t>
            </a:r>
            <a:r>
              <a:rPr lang="en-US" altLang="ko-KR" sz="2000" b="1" dirty="0" smtClean="0">
                <a:solidFill>
                  <a:schemeClr val="accent1"/>
                </a:solidFill>
              </a:rPr>
              <a:t>encoding</a:t>
            </a:r>
            <a:r>
              <a:rPr lang="en-US" altLang="ko-KR" sz="2000" b="1" dirty="0">
                <a:solidFill>
                  <a:schemeClr val="accent1"/>
                </a:solidFill>
              </a:rPr>
              <a:t>' </a:t>
            </a:r>
            <a:r>
              <a:rPr lang="en-US" altLang="ko-KR" sz="2000" b="1" dirty="0" smtClean="0"/>
              <a:t>data </a:t>
            </a:r>
            <a:r>
              <a:rPr lang="ko-KR" altLang="en-US" sz="2000" b="1" dirty="0" smtClean="0"/>
              <a:t>가 아니다</a:t>
            </a:r>
            <a:r>
              <a:rPr lang="en-US" altLang="ko-KR" sz="2000" b="1" dirty="0" smtClean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816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17355</TotalTime>
  <Words>1341</Words>
  <Application>Microsoft Office PowerPoint</Application>
  <PresentationFormat>화면 슬라이드 쇼(4:3)</PresentationFormat>
  <Paragraphs>473</Paragraphs>
  <Slides>37</Slides>
  <Notes>32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1971</cp:revision>
  <cp:lastPrinted>2016-04-25T16:01:40Z</cp:lastPrinted>
  <dcterms:created xsi:type="dcterms:W3CDTF">2016-04-23T14:22:20Z</dcterms:created>
  <dcterms:modified xsi:type="dcterms:W3CDTF">2017-10-11T20:33:25Z</dcterms:modified>
</cp:coreProperties>
</file>